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0072-61A7-43B7-9C4B-29354FE71567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4F63-FDA8-49BB-AEBA-FC7D69F3BC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0072-61A7-43B7-9C4B-29354FE71567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4F63-FDA8-49BB-AEBA-FC7D69F3BC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0072-61A7-43B7-9C4B-29354FE71567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4F63-FDA8-49BB-AEBA-FC7D69F3BC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0072-61A7-43B7-9C4B-29354FE71567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4F63-FDA8-49BB-AEBA-FC7D69F3BC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0072-61A7-43B7-9C4B-29354FE71567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4F63-FDA8-49BB-AEBA-FC7D69F3BC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0072-61A7-43B7-9C4B-29354FE71567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4F63-FDA8-49BB-AEBA-FC7D69F3BC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0072-61A7-43B7-9C4B-29354FE71567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4F63-FDA8-49BB-AEBA-FC7D69F3BC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0072-61A7-43B7-9C4B-29354FE71567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4F63-FDA8-49BB-AEBA-FC7D69F3BC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0072-61A7-43B7-9C4B-29354FE71567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4F63-FDA8-49BB-AEBA-FC7D69F3BC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0072-61A7-43B7-9C4B-29354FE71567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4F63-FDA8-49BB-AEBA-FC7D69F3BC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0072-61A7-43B7-9C4B-29354FE71567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4F63-FDA8-49BB-AEBA-FC7D69F3BC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90072-61A7-43B7-9C4B-29354FE71567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4F63-FDA8-49BB-AEBA-FC7D69F3BC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Greek Sanctuaries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.quizlet.com/i/ET1a0tgecnwfFxU2hEMz2g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057400"/>
            <a:ext cx="2171700" cy="2286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62200" y="5334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Perirrhanterion</a:t>
            </a:r>
            <a:r>
              <a:rPr lang="en-US" dirty="0" smtClean="0"/>
              <a:t> (water basin), </a:t>
            </a:r>
            <a:r>
              <a:rPr lang="en-US" dirty="0"/>
              <a:t>marble, votive, unknown artist, Sanctuary of Poseidon at </a:t>
            </a:r>
            <a:r>
              <a:rPr lang="en-US" dirty="0" err="1"/>
              <a:t>Isthmia</a:t>
            </a:r>
            <a:r>
              <a:rPr lang="en-US" dirty="0"/>
              <a:t>, </a:t>
            </a:r>
            <a:r>
              <a:rPr lang="en-US" dirty="0" err="1"/>
              <a:t>Orientalizing</a:t>
            </a:r>
            <a:r>
              <a:rPr lang="en-US" dirty="0"/>
              <a:t> (650 BC)</a:t>
            </a:r>
          </a:p>
        </p:txBody>
      </p:sp>
      <p:pic>
        <p:nvPicPr>
          <p:cNvPr id="1028" name="Picture 4" descr="http://lucian.uchicago.edu/blogs/isthmia/files/2010/08/fig4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4114800" cy="418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Eleusis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www.planetware.com/i/map/GR/eleusis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5478573" cy="5486400"/>
          </a:xfrm>
          <a:prstGeom prst="rect">
            <a:avLst/>
          </a:prstGeom>
          <a:noFill/>
        </p:spPr>
      </p:pic>
      <p:pic>
        <p:nvPicPr>
          <p:cNvPr id="15364" name="Picture 4" descr="http://media.web.britannica.com/eb-media/33/1033-004-756041A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05000"/>
            <a:ext cx="3551274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www.utexas.edu/courses/introtogreece/lect18/daEleusisAerial0008230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4762500" cy="3829051"/>
          </a:xfrm>
          <a:prstGeom prst="rect">
            <a:avLst/>
          </a:prstGeom>
          <a:noFill/>
        </p:spPr>
      </p:pic>
      <p:pic>
        <p:nvPicPr>
          <p:cNvPr id="5" name="Picture 2" descr="http://www.planetware.com/i/map/GR/eleusis-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438400"/>
            <a:ext cx="2739287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Propylaea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http://www.visit-ancient-greece.com/image-files/eleusis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5257800" cy="3390900"/>
          </a:xfrm>
          <a:prstGeom prst="rect">
            <a:avLst/>
          </a:prstGeom>
          <a:noFill/>
        </p:spPr>
      </p:pic>
      <p:pic>
        <p:nvPicPr>
          <p:cNvPr id="17412" name="Picture 4" descr="http://t2.gstatic.com/images?q=tbn:ANd9GcRuuv6Xqz9uIZ1cDVt9X_9IranNARNgmsZn14zpKZOBXRAmLtXl5IbjAqY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514600"/>
            <a:ext cx="2486025" cy="183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r>
              <a:rPr lang="en-US" dirty="0" err="1" smtClean="0"/>
              <a:t>Pergamon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utexas.edu/courses/classicalarch/images3/pergamon-p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76425"/>
            <a:ext cx="8039100" cy="4981575"/>
          </a:xfrm>
          <a:prstGeom prst="rect">
            <a:avLst/>
          </a:prstGeom>
          <a:noFill/>
        </p:spPr>
      </p:pic>
      <p:pic>
        <p:nvPicPr>
          <p:cNvPr id="5" name="Picture 4" descr="http://media.web.britannica.com/eb-media/33/1033-004-756041A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3551274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Altar of Zeus</a:t>
            </a:r>
            <a:br>
              <a:rPr lang="en-US" dirty="0" smtClean="0"/>
            </a:br>
            <a:r>
              <a:rPr lang="en-US" dirty="0" err="1" smtClean="0"/>
              <a:t>Pergamon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8" name="Picture 6" descr="http://www.elisabeth-thoburn.com/wp-content/uploads/2011/03/29-Acropolis-Pergamon-Zeus-Al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9312" y="3200400"/>
            <a:ext cx="5504688" cy="3657600"/>
          </a:xfrm>
          <a:prstGeom prst="rect">
            <a:avLst/>
          </a:prstGeom>
          <a:noFill/>
        </p:spPr>
      </p:pic>
      <p:pic>
        <p:nvPicPr>
          <p:cNvPr id="8" name="Picture 2" descr="http://www.germanytraveladvisor.com/wp-content/uploads/2010/07/Pergamon-Al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www.classics.uga.edu/for_faculty/clas1020/images/Zeus%20&amp;%20Hera/slide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600"/>
            <a:ext cx="6272784" cy="3200400"/>
          </a:xfrm>
          <a:prstGeom prst="rect">
            <a:avLst/>
          </a:prstGeom>
          <a:noFill/>
        </p:spPr>
      </p:pic>
      <p:pic>
        <p:nvPicPr>
          <p:cNvPr id="20488" name="Picture 8" descr="http://new.thesolutionsite.com/solutionsite/data/7202/dori_temple_rec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0"/>
            <a:ext cx="5086350" cy="3771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8" name="Picture 4" descr="http://metal-engravings.com/wp-content/uploads/2011/11/Doric-Ionic-Corinthian-Columns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1299"/>
            <a:ext cx="7515225" cy="4076701"/>
          </a:xfrm>
          <a:prstGeom prst="rect">
            <a:avLst/>
          </a:prstGeom>
          <a:noFill/>
        </p:spPr>
      </p:pic>
      <p:pic>
        <p:nvPicPr>
          <p:cNvPr id="6" name="Picture 6" descr="http://tmp.kiwix.org:4201/I/300px_Schema_Saeulenordnung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838200"/>
            <a:ext cx="2857500" cy="183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33</Words>
  <Application>Microsoft Office PowerPoint</Application>
  <PresentationFormat>On-screen Show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Greek Sanctuaries</vt:lpstr>
      <vt:lpstr>Slide 2</vt:lpstr>
      <vt:lpstr>Eleusis</vt:lpstr>
      <vt:lpstr>Tenemos</vt:lpstr>
      <vt:lpstr>Propylaea</vt:lpstr>
      <vt:lpstr>         Pergamon</vt:lpstr>
      <vt:lpstr>Altar of Zeus Pergamon</vt:lpstr>
      <vt:lpstr>Slide 8</vt:lpstr>
      <vt:lpstr>Slide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</dc:creator>
  <cp:lastModifiedBy>Tom</cp:lastModifiedBy>
  <cp:revision>4</cp:revision>
  <dcterms:created xsi:type="dcterms:W3CDTF">2012-02-20T16:50:00Z</dcterms:created>
  <dcterms:modified xsi:type="dcterms:W3CDTF">2012-02-21T00:50:52Z</dcterms:modified>
</cp:coreProperties>
</file>