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57" r:id="rId5"/>
    <p:sldId id="258" r:id="rId6"/>
    <p:sldId id="263" r:id="rId7"/>
    <p:sldId id="264" r:id="rId8"/>
    <p:sldId id="265" r:id="rId9"/>
    <p:sldId id="260" r:id="rId10"/>
    <p:sldId id="259" r:id="rId11"/>
    <p:sldId id="261" r:id="rId12"/>
    <p:sldId id="271" r:id="rId13"/>
    <p:sldId id="268" r:id="rId14"/>
    <p:sldId id="267" r:id="rId15"/>
    <p:sldId id="269" r:id="rId16"/>
    <p:sldId id="270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1F5C-EA82-4D85-8524-F4C8ECB5CC65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ED8E-FF3F-4327-85EE-35F5606C5F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lant.com/global/artists/show/25889-erika-meriau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rom.org/resources/Lullingstone/LullingstoneDS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aumwerk.stanford.edu/philolog/2005/12/rembrandt_and_ovid_the_abducti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Europa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upload.wikimedia.org/wikipedia/commons/4/49/Fran%C3%A7ois_Boucher_-_The_Rape_of_Europa_-_WGA2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57329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017" y="6437807"/>
            <a:ext cx="245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Francois Boucher (1747)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artsunlight.com/NN/N-M0006/N-M0006-014-jupiter-et-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12" y="152400"/>
            <a:ext cx="4392549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4724400"/>
            <a:ext cx="293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Gustave Moreau (1826-1898)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nga.gov.au/international/catalogue/Images/LRG/75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410200"/>
            <a:ext cx="273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Henri Matisse  (1869-1954)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0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-media-cache-ak0.pinimg.com/736x/6c/d0/28/6cd028531d4d9351cbccb6e4395393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237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368534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Fernando </a:t>
            </a:r>
            <a:r>
              <a:rPr lang="en-US" dirty="0" err="1" smtClean="0"/>
              <a:t>Botero</a:t>
            </a:r>
            <a:r>
              <a:rPr lang="en-US" dirty="0" smtClean="0"/>
              <a:t>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6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vignette2.wikia.nocookie.net/fantasia/images/8/84/ZeusEuropa.gif/revision/latest?cb=20080512153729&amp;path-prefix=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67820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5486400"/>
            <a:ext cx="253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Alexandru</a:t>
            </a:r>
            <a:r>
              <a:rPr lang="en-US" dirty="0"/>
              <a:t> </a:t>
            </a:r>
            <a:r>
              <a:rPr lang="en-US" dirty="0" err="1"/>
              <a:t>Radvan</a:t>
            </a:r>
            <a:r>
              <a:rPr lang="en-US" dirty="0"/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49356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ape-of-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248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5200" y="5638800"/>
            <a:ext cx="1496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hlinkClick r:id="rId3"/>
              </a:rPr>
              <a:t>erika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meriaux</a:t>
            </a:r>
            <a:endParaRPr lang="en-US" b="1" dirty="0"/>
          </a:p>
          <a:p>
            <a:r>
              <a:rPr lang="en-US" b="1" dirty="0"/>
              <a:t>2007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546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gc-cn.artprintimages.com/images/P-473-488-90/60/6057/YP9D100Z/posters/warren-miller-the-rape-of-europa-new-yorke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0917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9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0" y="4196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Europe as </a:t>
            </a:r>
            <a:r>
              <a:rPr lang="en-US" b="1" dirty="0"/>
              <a:t>E</a:t>
            </a:r>
            <a:r>
              <a:rPr lang="en-US" b="1" dirty="0" smtClean="0"/>
              <a:t>uropa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Oliver Schopf, editorial cartoons from Austria, cartoonist from Austria, Austrian illustrations, illustrator from Austria, editorial cartoon politics politician Europe 2010: europa bull eu budget austerity saving piggy bank&#10;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0" y="1143298"/>
            <a:ext cx="723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8423" y="598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Austerity policy in many European member states.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6944" y="5345966"/>
            <a:ext cx="214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Oliver </a:t>
            </a:r>
            <a:r>
              <a:rPr lang="en-US" dirty="0" err="1" smtClean="0"/>
              <a:t>Schopf</a:t>
            </a:r>
            <a:r>
              <a:rPr lang="en-US" dirty="0" smtClean="0"/>
              <a:t>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5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Berlusconi as the Bull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artoon: Rough ride - Europe and the bull (large) by jeander tagged italy,europe,bull,depth,crises,euro,berlusconi,berlusconi,ital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1523887"/>
            <a:ext cx="66726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0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upload.wikimedia.org/wikipedia/en/5/53/Rape-of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0956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x.images-amazon.com/images/I/51s0PbXP%2BX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9151"/>
            <a:ext cx="292026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ou.edu/class/ahi4163/slides/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914399"/>
            <a:ext cx="37782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9616" y="6019800"/>
            <a:ext cx="423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Hydria with Europa Riding the Bull, 6th B.C.</a:t>
            </a:r>
          </a:p>
        </p:txBody>
      </p:sp>
    </p:spTree>
    <p:extLst>
      <p:ext uri="{BB962C8B-B14F-4D97-AF65-F5344CB8AC3E}">
        <p14:creationId xmlns:p14="http://schemas.microsoft.com/office/powerpoint/2010/main" val="6852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reek Europa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50760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Europa and the Bull - Red-Figure </a:t>
            </a:r>
            <a:r>
              <a:rPr lang="en-US" dirty="0" err="1"/>
              <a:t>Stamnos</a:t>
            </a:r>
            <a:r>
              <a:rPr lang="en-US" dirty="0"/>
              <a:t>, </a:t>
            </a:r>
            <a:r>
              <a:rPr lang="en-US" dirty="0" err="1"/>
              <a:t>Tarquinia</a:t>
            </a:r>
            <a:r>
              <a:rPr lang="en-US" dirty="0"/>
              <a:t> Museum, circa 480 BCE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oman Mosaic of Europa and the Bull, Lullingstone, Kent, 1st Century 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73152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'If jealous Juno had seen the swimming of the bull she would with greater justice on her side have repaired to the halls of Aeolus'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485930"/>
            <a:ext cx="678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www.asprom.org/resources/Lullingstone/LullingstoneDSN.html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799" y="120134"/>
            <a:ext cx="601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Lullingstone</a:t>
            </a:r>
            <a:r>
              <a:rPr lang="en-US" b="1" dirty="0"/>
              <a:t> Villa </a:t>
            </a:r>
            <a:r>
              <a:rPr lang="en-US" b="1" dirty="0" smtClean="0"/>
              <a:t>mosaic, Roman Britain, 4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A.D.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images.fineartamerica.com/images-medium/europa-being-carried-off-by-jupiter-metamorphosed-into-a-bull-pierre-go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48908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6324600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Pierre </a:t>
            </a:r>
            <a:r>
              <a:rPr lang="en-US" dirty="0" err="1" smtClean="0"/>
              <a:t>Gobert</a:t>
            </a:r>
            <a:r>
              <a:rPr lang="en-US" dirty="0" smtClean="0"/>
              <a:t>, c.1700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049.mylivepage.com/chunk49/2078190/1752/Tizian-%C3%9Anos%20Evr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92" y="22934"/>
            <a:ext cx="5762625" cy="5019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54102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Titian. 1559-1562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h3.ggpht.com/-m4QEVPLggbk/ShM8bg8V5CI/AAAAAAADz1g/aXJ2UVwQYm8/Reni%25252C%252520Rape%252520of%252520Europa%252520163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279"/>
            <a:ext cx="463642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5966936"/>
            <a:ext cx="347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After RENI Guido, 1575-1642 (Italy)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traumwerk.stanford.edu/philolog/Rembrandt%20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022592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571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Rembrandt: THE ABDUCTION OF EUROPA (1632, Getty Museum, 61 x 78 cm</a:t>
            </a:r>
            <a:r>
              <a:rPr lang="en-US" b="1" i="1" dirty="0" smtClean="0"/>
              <a:t>)</a:t>
            </a:r>
          </a:p>
          <a:p>
            <a:r>
              <a:rPr lang="en-US" dirty="0">
                <a:hlinkClick r:id="rId3"/>
              </a:rPr>
              <a:t>http://traumwerk.stanford.edu/philolog/2005/12/rembrandt_and_ovid_the_abducti.html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bestourism.com/img/items/big/6777/Pushkin-Museum_Coast-Scene-with-the-Rape-of-Europa-by-Claude-Lorrain_7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6477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Claude Lorrain</a:t>
            </a:r>
          </a:p>
          <a:p>
            <a:r>
              <a:rPr lang="en-US" dirty="0" smtClean="0"/>
              <a:t>Coast </a:t>
            </a:r>
            <a:r>
              <a:rPr lang="en-US" dirty="0"/>
              <a:t>Scene with the Rape of Europa </a:t>
            </a:r>
            <a:r>
              <a:rPr lang="en-US" dirty="0" smtClean="0"/>
              <a:t> (1655)</a:t>
            </a:r>
            <a:endParaRPr lang="en-US" dirty="0"/>
          </a:p>
          <a:p>
            <a:r>
              <a:rPr lang="en-US" dirty="0" err="1" smtClean="0"/>
              <a:t>Puskin</a:t>
            </a:r>
            <a:r>
              <a:rPr lang="en-US" dirty="0" smtClean="0"/>
              <a:t> Museum, </a:t>
            </a:r>
            <a:r>
              <a:rPr lang="en-US" dirty="0" err="1" smtClean="0"/>
              <a:t>Mosscow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160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Europa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 as Europa</vt:lpstr>
      <vt:lpstr>Berlusconi as the Bull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</dc:title>
  <dc:creator>Tom</dc:creator>
  <cp:lastModifiedBy>Thomas Sienkewicz</cp:lastModifiedBy>
  <cp:revision>15</cp:revision>
  <dcterms:created xsi:type="dcterms:W3CDTF">2011-09-18T22:57:03Z</dcterms:created>
  <dcterms:modified xsi:type="dcterms:W3CDTF">2017-02-23T01:27:59Z</dcterms:modified>
</cp:coreProperties>
</file>