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37F1C-113D-4251-A755-00934CB54BD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A5AF-C7A5-469A-9F87-F24E15A5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rtinries.com/article1972-73PP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henonist.com/index.php/thenonist/permalink/minotau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nri-matisse.net/poetry_french_b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estheticrealism.org/chaim-koppelman-on-picassos-minotauromach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blopicasso.org/guernica.js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latin typeface="Times New Roman" panose="02020603050405020304" pitchFamily="18" charset="0"/>
              </a:rPr>
              <a:t>Picasso and the Myth of the Minotaur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1911" y="1145078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Ries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Art Journal, winter, 1972/1973, XXXII/2</a:t>
            </a:r>
            <a:endParaRPr lang="en-US" dirty="0"/>
          </a:p>
        </p:txBody>
      </p:sp>
      <p:pic>
        <p:nvPicPr>
          <p:cNvPr id="7" name="Picture 2" descr="http://theiota.org/wp-content/uploads/2015/05/PicassoPasiph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3" y="1720003"/>
            <a:ext cx="46618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4102" y="5498137"/>
            <a:ext cx="238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Pablo Picasso. Pasiphae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7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hlinkClick r:id="rId2"/>
              </a:rPr>
              <a:t>Minotaure</a:t>
            </a:r>
            <a:r>
              <a:rPr lang="en-US" i="1" dirty="0" smtClean="0"/>
              <a:t> </a:t>
            </a:r>
            <a:r>
              <a:rPr lang="en-US" dirty="0" smtClean="0"/>
              <a:t>(1933-1939)</a:t>
            </a:r>
            <a:endParaRPr lang="en-US" dirty="0"/>
          </a:p>
        </p:txBody>
      </p:sp>
      <p:pic>
        <p:nvPicPr>
          <p:cNvPr id="10242" name="Picture 2" descr="http://thenonist.com/images/uploads/mnotaur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8" y="1238776"/>
            <a:ext cx="33323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6366" y="6488668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Albert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Skira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6103" y="59942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René Magritte, </a:t>
            </a:r>
            <a:r>
              <a:rPr lang="en-US" sz="1600" b="0" i="1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Minotaure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no. 10, 1937</a:t>
            </a:r>
            <a:endParaRPr lang="en-US" sz="1600" dirty="0"/>
          </a:p>
        </p:txBody>
      </p:sp>
      <p:pic>
        <p:nvPicPr>
          <p:cNvPr id="10244" name="Picture 4" descr="http://thenonist.com/images/uploads/mnotau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2" y="1415552"/>
            <a:ext cx="33082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122" y="6022903"/>
            <a:ext cx="3999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Pablo Picasso, </a:t>
            </a:r>
            <a:r>
              <a:rPr lang="it-IT" sz="1600" b="0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Minotaure</a:t>
            </a:r>
            <a:r>
              <a:rPr lang="it-IT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no. 1, 1933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48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88393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Henri Matisse’s “Embrace”, an illustration for </a:t>
            </a:r>
            <a:r>
              <a:rPr lang="en-US" sz="2000" dirty="0" err="1" smtClean="0"/>
              <a:t>Montherlant’s</a:t>
            </a:r>
            <a:r>
              <a:rPr lang="en-US" sz="2000" dirty="0" smtClean="0"/>
              <a:t> “Pasiphae: Chant de Minos”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enri-matisse.net/graphics/Monther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588393"/>
            <a:ext cx="83127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3875" y="6209729"/>
            <a:ext cx="737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http://www.henri-matisse.net/poetry_french_b.html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9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Ernst “Spanish Physician” (1940)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artic.edu/aic/collections/citi/images/standard/WebLarge/WebImg_000254/187420_3026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1636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s://c1.staticflickr.com/5/4081/4927359224_1caff47f2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8128" y="5576798"/>
            <a:ext cx="61862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Pablo Picasso - Bacchanal and Minotaur </a:t>
            </a:r>
            <a:r>
              <a:rPr lang="en-US" dirty="0" smtClean="0"/>
              <a:t>– 1933</a:t>
            </a:r>
          </a:p>
          <a:p>
            <a:endParaRPr lang="en-US" dirty="0"/>
          </a:p>
          <a:p>
            <a:r>
              <a:rPr lang="en-US" dirty="0" smtClean="0"/>
              <a:t>“not the terrible monster but a sympathetic and pampered pet”</a:t>
            </a:r>
            <a:br>
              <a:rPr lang="en-US" dirty="0" smtClean="0"/>
            </a:br>
            <a:r>
              <a:rPr lang="en-US" dirty="0" smtClean="0"/>
              <a:t>(Martin </a:t>
            </a:r>
            <a:r>
              <a:rPr lang="en-US" dirty="0" err="1" smtClean="0"/>
              <a:t>Ries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9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6839" y="6323527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Picasso. </a:t>
            </a:r>
            <a:r>
              <a:rPr lang="en-US" dirty="0" err="1" smtClean="0"/>
              <a:t>Tauromachie</a:t>
            </a:r>
            <a:r>
              <a:rPr lang="en-US" dirty="0" smtClean="0"/>
              <a:t>. 1934</a:t>
            </a:r>
            <a:endParaRPr lang="en-US" dirty="0"/>
          </a:p>
        </p:txBody>
      </p:sp>
      <p:pic>
        <p:nvPicPr>
          <p:cNvPr id="3076" name="Picture 4" descr="http://content.ngv.vic.gov.au/col-images/api/EPUB001469/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2" y="288487"/>
            <a:ext cx="8433249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.guim.co.uk/img/static/sys-images/Arts/Arts_/Pictures/2012/4/27/1335528831765/Picasso---Blind-minotaur--008.jpg?w=620&amp;h=-&amp;s=b3d18ead6a9c93522bbf8c659d42c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90025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78" y="5992297"/>
            <a:ext cx="915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a “series of Oedipal </a:t>
            </a:r>
            <a:r>
              <a:rPr lang="en-US" dirty="0" err="1" smtClean="0"/>
              <a:t>Minotaurs</a:t>
            </a:r>
            <a:r>
              <a:rPr lang="en-US" dirty="0" smtClean="0"/>
              <a:t> bereft of creative powers and guided by a ‘Flower Child’”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3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4181" y="5398068"/>
            <a:ext cx="622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0" dirty="0" smtClean="0">
                <a:solidFill>
                  <a:srgbClr val="004B96"/>
                </a:solidFill>
                <a:effectLst/>
                <a:latin typeface="Arial" panose="020B0604020202020204" pitchFamily="34" charset="0"/>
                <a:hlinkClick r:id="rId2"/>
              </a:rPr>
              <a:t>POWER AND TENDERNESS IN MEN AND IN PICASSO’S </a:t>
            </a:r>
            <a:r>
              <a:rPr lang="en-US" b="1" i="1" dirty="0" smtClean="0">
                <a:solidFill>
                  <a:srgbClr val="004B96"/>
                </a:solidFill>
                <a:effectLst/>
                <a:latin typeface="Arial" panose="020B0604020202020204" pitchFamily="34" charset="0"/>
                <a:hlinkClick r:id="rId2"/>
              </a:rPr>
              <a:t>MINOTAUROMACHY</a:t>
            </a:r>
            <a:endParaRPr lang="en-US" b="1" i="0" dirty="0" smtClean="0">
              <a:solidFill>
                <a:srgbClr val="004B96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fontAlgn="base"/>
            <a:r>
              <a:rPr lang="en-US" b="1" i="0" dirty="0" smtClean="0">
                <a:solidFill>
                  <a:srgbClr val="006496"/>
                </a:solidFill>
                <a:effectLst/>
                <a:latin typeface="Arial" panose="020B0604020202020204" pitchFamily="34" charset="0"/>
                <a:hlinkClick r:id="rId2"/>
              </a:rPr>
              <a:t>By Chaim </a:t>
            </a:r>
            <a:r>
              <a:rPr lang="en-US" b="1" i="0" dirty="0" err="1" smtClean="0">
                <a:solidFill>
                  <a:srgbClr val="006496"/>
                </a:solidFill>
                <a:effectLst/>
                <a:latin typeface="Arial" panose="020B0604020202020204" pitchFamily="34" charset="0"/>
                <a:hlinkClick r:id="rId2"/>
              </a:rPr>
              <a:t>Koppelman</a:t>
            </a:r>
            <a:endParaRPr lang="en-US" b="1" i="0" dirty="0" smtClean="0">
              <a:solidFill>
                <a:srgbClr val="006496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fontAlgn="base"/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Reprinted from the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 Journal of the Print World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Aesthetic Realis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0" y="365126"/>
            <a:ext cx="65019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3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Picasso’s “Guernica” (1937)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ablopicasso.org/images/paintings/guernic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9" y="1735630"/>
            <a:ext cx="82230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1270" y="5782582"/>
            <a:ext cx="421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www.pablopicasso.org/guernica.jsp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7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127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verdana</vt:lpstr>
      <vt:lpstr>Office Theme</vt:lpstr>
      <vt:lpstr>Picasso and the Myth of the Minotaur </vt:lpstr>
      <vt:lpstr>Minotaure (1933-1939)</vt:lpstr>
      <vt:lpstr>Henri Matisse’s “Embrace”, an illustration for Montherlant’s “Pasiphae: Chant de Minos”</vt:lpstr>
      <vt:lpstr>Max Ernst “Spanish Physician” (1940)</vt:lpstr>
      <vt:lpstr>PowerPoint Presentation</vt:lpstr>
      <vt:lpstr>PowerPoint Presentation</vt:lpstr>
      <vt:lpstr>PowerPoint Presentation</vt:lpstr>
      <vt:lpstr>PowerPoint Presentation</vt:lpstr>
      <vt:lpstr>Picasso’s “Guernica” (1937)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Sienkewicz</dc:creator>
  <cp:lastModifiedBy>Thomas Sienkewicz</cp:lastModifiedBy>
  <cp:revision>8</cp:revision>
  <dcterms:created xsi:type="dcterms:W3CDTF">2015-11-29T22:58:20Z</dcterms:created>
  <dcterms:modified xsi:type="dcterms:W3CDTF">2015-11-30T01:35:50Z</dcterms:modified>
</cp:coreProperties>
</file>