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4" r:id="rId5"/>
    <p:sldId id="262" r:id="rId6"/>
    <p:sldId id="261" r:id="rId7"/>
    <p:sldId id="260" r:id="rId8"/>
    <p:sldId id="266" r:id="rId9"/>
    <p:sldId id="265" r:id="rId10"/>
    <p:sldId id="25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53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2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1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7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59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13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30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4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599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D8E3E-22B1-4EDD-979B-BB5218D5B969}" type="datetimeFigureOut">
              <a:rPr lang="en-US" smtClean="0"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5FEA4-8575-4F27-9E6B-77435ABEC0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56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-uNBi5sYcY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MARSW--VKY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Ariadn</a:t>
            </a:r>
            <a:r>
              <a:rPr lang="en-US" dirty="0"/>
              <a:t>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5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Dead Can Dance </a:t>
            </a:r>
            <a:br>
              <a:rPr lang="en-US" dirty="0" smtClean="0"/>
            </a:br>
            <a:r>
              <a:rPr lang="en-US" dirty="0" smtClean="0"/>
              <a:t>“Ariadne” on </a:t>
            </a:r>
            <a:r>
              <a:rPr lang="en-US" i="1" dirty="0" smtClean="0"/>
              <a:t>Into the Labyrinth </a:t>
            </a:r>
            <a:r>
              <a:rPr lang="en-US" dirty="0" smtClean="0"/>
              <a:t>(1993)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0915" y="6311899"/>
            <a:ext cx="6229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https://www.youtube.com/watch?v=-uNBi5sYcYo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 descr="Into labyrinth - dead can da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309" y="1690689"/>
            <a:ext cx="3892605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75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Theseus abandons Ariadne on Naxos | Greek vase, Apulian red figure stamnos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73" y="163243"/>
            <a:ext cx="5048250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67198" y="4554269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ARIADNE ABANDONED BY THESEUS</a:t>
            </a:r>
          </a:p>
          <a:p>
            <a:endParaRPr lang="en-US" dirty="0" smtClean="0"/>
          </a:p>
          <a:p>
            <a:r>
              <a:rPr lang="en-US" dirty="0" smtClean="0"/>
              <a:t>Museum Collection: Museum of Fine Arts, Boston, Massachusetts, USA </a:t>
            </a:r>
          </a:p>
          <a:p>
            <a:r>
              <a:rPr lang="en-US" dirty="0" smtClean="0"/>
              <a:t>Catalogue Number: Boston 00.349a</a:t>
            </a:r>
          </a:p>
          <a:p>
            <a:r>
              <a:rPr lang="en-US" dirty="0" smtClean="0"/>
              <a:t>Beazley Archive Number: N/A</a:t>
            </a:r>
          </a:p>
          <a:p>
            <a:r>
              <a:rPr lang="en-US" dirty="0" smtClean="0"/>
              <a:t>Ware: Apulian Red Figure</a:t>
            </a:r>
          </a:p>
          <a:p>
            <a:r>
              <a:rPr lang="en-US" dirty="0" smtClean="0"/>
              <a:t>Shape: </a:t>
            </a:r>
            <a:r>
              <a:rPr lang="en-US" dirty="0" err="1" smtClean="0"/>
              <a:t>Stamnos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11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Vatican “Sleeping Ariadne”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8/85/Sleeping_Ariadne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03814"/>
            <a:ext cx="7193279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54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Ariadne </a:t>
            </a:r>
            <a:r>
              <a:rPr lang="en-US" dirty="0"/>
              <a:t>and </a:t>
            </a:r>
            <a:r>
              <a:rPr lang="en-US" dirty="0" err="1"/>
              <a:t>Dionysos</a:t>
            </a:r>
            <a:r>
              <a:rPr lang="en-US" dirty="0"/>
              <a:t>, Toledo 1981.110</a:t>
            </a:r>
          </a:p>
        </p:txBody>
      </p:sp>
      <p:pic>
        <p:nvPicPr>
          <p:cNvPr id="7170" name="Picture 2" descr="Ariadne and Dionys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027907"/>
            <a:ext cx="4581525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56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s://upload.wikimedia.org/wikipedia/commons/b/be/Titian_Bacchus_and_Ariad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146" y="0"/>
            <a:ext cx="6669105" cy="603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8124" y="613520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US" b="0" i="0" dirty="0" smtClean="0">
                <a:solidFill>
                  <a:srgbClr val="393C41"/>
                </a:solidFill>
                <a:effectLst/>
                <a:latin typeface="Georgia" panose="02040502050405020303" pitchFamily="18" charset="0"/>
              </a:rPr>
              <a:t>Titian. Bacchus and Ariadne</a:t>
            </a:r>
          </a:p>
          <a:p>
            <a:pPr fontAlgn="base"/>
            <a:r>
              <a:rPr lang="en-US" b="0" i="0" dirty="0" smtClean="0">
                <a:solidFill>
                  <a:srgbClr val="393C41"/>
                </a:solidFill>
                <a:effectLst/>
                <a:latin typeface="Arial" panose="020B0604020202020204" pitchFamily="34" charset="0"/>
              </a:rPr>
              <a:t>1520-3 </a:t>
            </a:r>
            <a:endParaRPr lang="en-US" b="0" i="0" dirty="0">
              <a:solidFill>
                <a:srgbClr val="393C4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90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pload.wikimedia.org/wikipedia/commons/5/5f/Ariadne_in_Naxos%2C_by_Evelyn_De_Morgan%2C_1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6" y="118579"/>
            <a:ext cx="8672847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79180" y="5616473"/>
            <a:ext cx="43467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Ariadne on Naxos. </a:t>
            </a:r>
            <a:r>
              <a:rPr lang="en-US" dirty="0" err="1" smtClean="0"/>
              <a:t>Evelyn_De_Morgan</a:t>
            </a:r>
            <a:r>
              <a:rPr lang="en-US" dirty="0" smtClean="0"/>
              <a:t>. 1877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81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matrifocus.com/BEL02/Images/ariadne-nax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819603"/>
            <a:ext cx="66675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68550" y="49536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Ariadne. 1898</a:t>
            </a:r>
          </a:p>
          <a:p>
            <a:r>
              <a:rPr lang="en-US" dirty="0" smtClean="0"/>
              <a:t>John William Waterhouse, Oil on Canvas,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17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Richard Strauss. 1916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cps-static.rovicorp.com/3/JPG_400/MI0003/616/MI0003616648.jpg?partner=allrovi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4" y="170356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2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</a:t>
            </a:r>
            <a:endParaRPr lang="en-US" dirty="0"/>
          </a:p>
        </p:txBody>
      </p:sp>
      <p:pic>
        <p:nvPicPr>
          <p:cNvPr id="8194" name="Picture 2" descr="http://blo.org/wp-content/gallery/ariadne/ariadne_3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36" y="365126"/>
            <a:ext cx="8710162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5927" y="5834130"/>
            <a:ext cx="466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Scene from Boston Lyric Opera Production 2010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401517" y="6203462"/>
            <a:ext cx="55447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https://www.youtube.com/watch?v=UMARSW--VKY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342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136</TotalTime>
  <Words>97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Georgia</vt:lpstr>
      <vt:lpstr>Office Theme</vt:lpstr>
      <vt:lpstr>Ariadne</vt:lpstr>
      <vt:lpstr>PowerPoint Presentation</vt:lpstr>
      <vt:lpstr>Vatican “Sleeping Ariadne”</vt:lpstr>
      <vt:lpstr>PowerPoint Presentation</vt:lpstr>
      <vt:lpstr>PowerPoint Presentation</vt:lpstr>
      <vt:lpstr>PowerPoint Presentation</vt:lpstr>
      <vt:lpstr>PowerPoint Presentation</vt:lpstr>
      <vt:lpstr>Richard Strauss. 1916</vt:lpstr>
      <vt:lpstr>Sc</vt:lpstr>
      <vt:lpstr>Dead Can Dance  “Ariadne” on Into the Labyrinth (1993)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Ariadne</dc:title>
  <dc:creator>Thomas Sienkewicz</dc:creator>
  <cp:lastModifiedBy>Thomas Sienkewicz</cp:lastModifiedBy>
  <cp:revision>6</cp:revision>
  <dcterms:created xsi:type="dcterms:W3CDTF">2015-11-30T00:36:05Z</dcterms:created>
  <dcterms:modified xsi:type="dcterms:W3CDTF">2015-11-30T02:52:33Z</dcterms:modified>
</cp:coreProperties>
</file>