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5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Poseidon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bY</a:t>
            </a:r>
            <a:r>
              <a:rPr lang="en-US" dirty="0"/>
              <a:t>: Austin VanLaningham, Henry </a:t>
            </a:r>
            <a:r>
              <a:rPr lang="en-US" dirty="0" err="1"/>
              <a:t>mccluskey</a:t>
            </a:r>
            <a:r>
              <a:rPr lang="en-US" dirty="0"/>
              <a:t> &amp; trey </a:t>
            </a:r>
            <a:r>
              <a:rPr lang="en-US" dirty="0" err="1"/>
              <a:t>swearingen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3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All of the images contain Poseidon holding his trident</a:t>
            </a:r>
          </a:p>
          <a:p>
            <a:r>
              <a:rPr lang="en-US" sz="3200" dirty="0"/>
              <a:t>In two out of the six, the images show Poseidon’s seahorse, Hippocamp</a:t>
            </a:r>
          </a:p>
          <a:p>
            <a:r>
              <a:rPr lang="en-US" sz="3200" dirty="0"/>
              <a:t>All images show Poseidon portrayed with a long beard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8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Myth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Myth as </a:t>
            </a:r>
            <a:r>
              <a:rPr lang="en-US" sz="3600" dirty="0" err="1"/>
              <a:t>Aetiology</a:t>
            </a:r>
            <a:r>
              <a:rPr lang="en-US" sz="3600" dirty="0"/>
              <a:t> </a:t>
            </a:r>
          </a:p>
          <a:p>
            <a:pPr lvl="1"/>
            <a:r>
              <a:rPr lang="en-US" sz="2800" dirty="0"/>
              <a:t>Received his trident from the Cyclops after setting them free</a:t>
            </a:r>
          </a:p>
          <a:p>
            <a:pPr lvl="1"/>
            <a:r>
              <a:rPr lang="en-US" sz="2800" dirty="0"/>
              <a:t>Uses trident to create earthquakes, storms, tsunamis, etc.</a:t>
            </a:r>
          </a:p>
          <a:p>
            <a:pPr lvl="1"/>
            <a:r>
              <a:rPr lang="en-US" sz="2800" dirty="0"/>
              <a:t>Explaining earthquakes and storms in the sea  </a:t>
            </a:r>
          </a:p>
          <a:p>
            <a:pPr lvl="1"/>
            <a:r>
              <a:rPr lang="en-US" sz="2800" dirty="0"/>
              <a:t>Explains where tsunamis and waves come from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3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myth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Myths as Instructive Models</a:t>
            </a:r>
          </a:p>
          <a:p>
            <a:pPr lvl="1"/>
            <a:r>
              <a:rPr lang="en-US" sz="2800" dirty="0"/>
              <a:t>Protecting sailors at sea</a:t>
            </a:r>
          </a:p>
          <a:p>
            <a:pPr lvl="1"/>
            <a:r>
              <a:rPr lang="en-US" sz="2800" dirty="0"/>
              <a:t>Guiding ships to safety</a:t>
            </a:r>
          </a:p>
          <a:p>
            <a:pPr lvl="1"/>
            <a:r>
              <a:rPr lang="en-US" sz="2800" dirty="0"/>
              <a:t>Filling nets with fish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99723"/>
            <a:ext cx="9905999" cy="3541714"/>
          </a:xfrm>
        </p:spPr>
        <p:txBody>
          <a:bodyPr>
            <a:normAutofit/>
          </a:bodyPr>
          <a:lstStyle/>
          <a:p>
            <a:r>
              <a:rPr lang="en-US" sz="4400" dirty="0"/>
              <a:t>Why did Poseidon choose the sea as his empire, rather than the sky or land?</a:t>
            </a:r>
          </a:p>
        </p:txBody>
      </p:sp>
    </p:spTree>
    <p:extLst>
      <p:ext uri="{BB962C8B-B14F-4D97-AF65-F5344CB8AC3E}">
        <p14:creationId xmlns:p14="http://schemas.microsoft.com/office/powerpoint/2010/main" val="120737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190365" y="6067305"/>
            <a:ext cx="10126679" cy="585286"/>
          </a:xfrm>
        </p:spPr>
        <p:txBody>
          <a:bodyPr anchor="b">
            <a:normAutofit/>
          </a:bodyPr>
          <a:lstStyle/>
          <a:p>
            <a:r>
              <a:rPr lang="en-US" sz="2000" dirty="0"/>
              <a:t>http://mythologyfacts.weebly.com/information-about-poseidon.html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6041" y="808057"/>
            <a:ext cx="3281004" cy="552648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God of the seas, horses and earthquakes</a:t>
            </a:r>
          </a:p>
          <a:p>
            <a:r>
              <a:rPr lang="en-US" sz="3000" dirty="0"/>
              <a:t>Protector of the waters</a:t>
            </a:r>
          </a:p>
          <a:p>
            <a:r>
              <a:rPr lang="en-US" sz="3000" dirty="0"/>
              <a:t>Poseidon’s weapon is the trident </a:t>
            </a:r>
          </a:p>
          <a:p>
            <a:r>
              <a:rPr lang="en-US" sz="3000" dirty="0"/>
              <a:t>Causes earthquakes with the trident</a:t>
            </a:r>
          </a:p>
          <a:p>
            <a:r>
              <a:rPr lang="en-US" sz="3000" dirty="0"/>
              <a:t>“The Earth-Shaking Bull</a:t>
            </a:r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37" y="1012874"/>
            <a:ext cx="6371103" cy="4778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7983" y="0"/>
            <a:ext cx="591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General Information </a:t>
            </a:r>
          </a:p>
        </p:txBody>
      </p:sp>
    </p:spTree>
    <p:extLst>
      <p:ext uri="{BB962C8B-B14F-4D97-AF65-F5344CB8AC3E}">
        <p14:creationId xmlns:p14="http://schemas.microsoft.com/office/powerpoint/2010/main" val="345819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23" r="1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9" y="6301866"/>
            <a:ext cx="10870774" cy="284464"/>
          </a:xfrm>
        </p:spPr>
        <p:txBody>
          <a:bodyPr anchor="b">
            <a:noAutofit/>
          </a:bodyPr>
          <a:lstStyle/>
          <a:p>
            <a:r>
              <a:rPr lang="en-US" sz="2400" dirty="0"/>
              <a:t>http://mythologyfacts.weebly.com/information-about-poseidon.html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780235"/>
            <a:ext cx="5894388" cy="5010966"/>
          </a:xfrm>
        </p:spPr>
        <p:txBody>
          <a:bodyPr>
            <a:normAutofit/>
          </a:bodyPr>
          <a:lstStyle/>
          <a:p>
            <a:r>
              <a:rPr lang="en-US" sz="2800" dirty="0"/>
              <a:t>Bad temper</a:t>
            </a:r>
          </a:p>
          <a:p>
            <a:r>
              <a:rPr lang="en-US" sz="2800" dirty="0"/>
              <a:t>Very creative</a:t>
            </a:r>
          </a:p>
          <a:p>
            <a:r>
              <a:rPr lang="en-US" sz="2800" dirty="0"/>
              <a:t>Second to Zeus in power</a:t>
            </a:r>
          </a:p>
          <a:p>
            <a:r>
              <a:rPr lang="en-US" sz="2800" dirty="0"/>
              <a:t>Ruler of the Sea</a:t>
            </a:r>
          </a:p>
          <a:p>
            <a:r>
              <a:rPr lang="en-US" sz="2800" dirty="0"/>
              <a:t>Can create storms and causing shipwrecks</a:t>
            </a:r>
          </a:p>
          <a:p>
            <a:r>
              <a:rPr lang="en-US" sz="2800" dirty="0"/>
              <a:t>Has an underwater palace that he built himself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9461" y="-143095"/>
            <a:ext cx="5923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General Information </a:t>
            </a:r>
          </a:p>
        </p:txBody>
      </p:sp>
    </p:spTree>
    <p:extLst>
      <p:ext uri="{BB962C8B-B14F-4D97-AF65-F5344CB8AC3E}">
        <p14:creationId xmlns:p14="http://schemas.microsoft.com/office/powerpoint/2010/main" val="43589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66" y="6118986"/>
            <a:ext cx="8956668" cy="38028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http://www.theoi.com/Gallery/S2.3.html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780235"/>
            <a:ext cx="5779893" cy="501096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4400" dirty="0"/>
              <a:t>“Poseidon Statue”</a:t>
            </a:r>
          </a:p>
          <a:p>
            <a:r>
              <a:rPr lang="en-US" sz="4400" dirty="0"/>
              <a:t>Museum in Madrid</a:t>
            </a:r>
          </a:p>
          <a:p>
            <a:r>
              <a:rPr lang="en-US" sz="4400" dirty="0"/>
              <a:t>Roman copy of the Greek statue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0" y="199618"/>
            <a:ext cx="3946378" cy="55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61" y="1137621"/>
            <a:ext cx="6042636" cy="4577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49" y="6372015"/>
            <a:ext cx="6847555" cy="374070"/>
          </a:xfrm>
        </p:spPr>
        <p:txBody>
          <a:bodyPr anchor="b">
            <a:normAutofit fontScale="90000"/>
          </a:bodyPr>
          <a:lstStyle/>
          <a:p>
            <a:r>
              <a:rPr lang="en-US" sz="2800" dirty="0"/>
              <a:t>http://www.theoi.com/Gallery/K2.1B.html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036041" y="808057"/>
            <a:ext cx="3281004" cy="4983144"/>
          </a:xfrm>
        </p:spPr>
        <p:txBody>
          <a:bodyPr>
            <a:noAutofit/>
          </a:bodyPr>
          <a:lstStyle/>
          <a:p>
            <a:r>
              <a:rPr lang="en-US" sz="3200" dirty="0"/>
              <a:t>“Poseidon and Iris”</a:t>
            </a:r>
          </a:p>
          <a:p>
            <a:r>
              <a:rPr lang="en-US" sz="3200" dirty="0"/>
              <a:t>475 B.C. - 450 B.C.</a:t>
            </a:r>
          </a:p>
          <a:p>
            <a:r>
              <a:rPr lang="en-US" sz="3200" dirty="0"/>
              <a:t>In the Yale University Art Gallery</a:t>
            </a:r>
          </a:p>
          <a:p>
            <a:r>
              <a:rPr lang="en-US" sz="3200" dirty="0"/>
              <a:t>Painted by </a:t>
            </a:r>
            <a:r>
              <a:rPr lang="en-US" sz="3200" dirty="0" err="1"/>
              <a:t>Aegisthus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56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seidon riding Hippocamp | Athenian black-figure cup C6th B.C. | British Museum, Lond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545"/>
          <a:stretch/>
        </p:blipFill>
        <p:spPr bwMode="auto">
          <a:xfrm>
            <a:off x="6392335" y="407963"/>
            <a:ext cx="4655075" cy="5137649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6" y="6133053"/>
            <a:ext cx="9905998" cy="3521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http://www.theoi.com/Gallery/K2.4.html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407963"/>
            <a:ext cx="4844521" cy="5383238"/>
          </a:xfrm>
        </p:spPr>
        <p:txBody>
          <a:bodyPr anchor="ctr">
            <a:normAutofit/>
          </a:bodyPr>
          <a:lstStyle/>
          <a:p>
            <a:r>
              <a:rPr lang="en-US" dirty="0"/>
              <a:t>“Poseidon Riding Hippocamp”</a:t>
            </a:r>
          </a:p>
          <a:p>
            <a:r>
              <a:rPr lang="en-US" dirty="0"/>
              <a:t>God of the Mediterranean Sea</a:t>
            </a:r>
          </a:p>
          <a:p>
            <a:r>
              <a:rPr lang="en-US" dirty="0"/>
              <a:t>Name connected with </a:t>
            </a:r>
            <a:r>
              <a:rPr lang="en-US" dirty="0" err="1"/>
              <a:t>Potos</a:t>
            </a:r>
            <a:r>
              <a:rPr lang="en-US" dirty="0"/>
              <a:t>, </a:t>
            </a:r>
            <a:r>
              <a:rPr lang="en-US" dirty="0" err="1"/>
              <a:t>Pontos</a:t>
            </a:r>
            <a:r>
              <a:rPr lang="en-US" dirty="0"/>
              <a:t>, &amp; </a:t>
            </a:r>
            <a:r>
              <a:rPr lang="en-US" dirty="0" err="1"/>
              <a:t>Potamos</a:t>
            </a:r>
            <a:r>
              <a:rPr lang="en-US" dirty="0"/>
              <a:t> </a:t>
            </a:r>
          </a:p>
          <a:p>
            <a:r>
              <a:rPr lang="en-US" dirty="0"/>
              <a:t>Determined by family that he should ruler over the sea</a:t>
            </a:r>
          </a:p>
          <a:p>
            <a:r>
              <a:rPr lang="en-US" dirty="0"/>
              <a:t>After his birth, he was raised among a flock of lambs</a:t>
            </a:r>
          </a:p>
          <a:p>
            <a:r>
              <a:rPr lang="en-US" dirty="0"/>
              <a:t>Mother “Rhea” pretended to give birth to a young horse</a:t>
            </a:r>
          </a:p>
        </p:txBody>
      </p:sp>
    </p:spTree>
    <p:extLst>
      <p:ext uri="{BB962C8B-B14F-4D97-AF65-F5344CB8AC3E}">
        <p14:creationId xmlns:p14="http://schemas.microsoft.com/office/powerpoint/2010/main" val="95790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/>
          <a:srcRect l="15489" r="24718" b="3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705" y="6062715"/>
            <a:ext cx="9208544" cy="377842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http://www.theoi.com/Gallery/Z2.1.html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1141412" y="780235"/>
            <a:ext cx="5894388" cy="5010966"/>
          </a:xfrm>
        </p:spPr>
        <p:txBody>
          <a:bodyPr>
            <a:normAutofit/>
          </a:bodyPr>
          <a:lstStyle/>
          <a:p>
            <a:r>
              <a:rPr lang="en-US" dirty="0"/>
              <a:t>“Poseidon and Hippocamps”</a:t>
            </a:r>
          </a:p>
          <a:p>
            <a:r>
              <a:rPr lang="en-US" dirty="0"/>
              <a:t>Hippocamp is a mythical seahorse</a:t>
            </a:r>
          </a:p>
          <a:p>
            <a:r>
              <a:rPr lang="en-US" dirty="0"/>
              <a:t>Married to Amphitrite </a:t>
            </a:r>
          </a:p>
          <a:p>
            <a:r>
              <a:rPr lang="en-US" dirty="0"/>
              <a:t>Had three children</a:t>
            </a:r>
          </a:p>
          <a:p>
            <a:r>
              <a:rPr lang="en-US" dirty="0"/>
              <a:t>Triton, Rhode, and </a:t>
            </a:r>
            <a:r>
              <a:rPr lang="en-US" dirty="0" err="1"/>
              <a:t>Benthesicyme</a:t>
            </a:r>
            <a:r>
              <a:rPr lang="en-US" dirty="0"/>
              <a:t> </a:t>
            </a:r>
          </a:p>
          <a:p>
            <a:r>
              <a:rPr lang="en-US" dirty="0"/>
              <a:t>Worship extend across Greece and Southern Italy,  but was more looked up to in Peloponnesus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0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4373" r="1" b="1"/>
          <a:stretch/>
        </p:blipFill>
        <p:spPr>
          <a:xfrm>
            <a:off x="5817703" y="1191052"/>
            <a:ext cx="5247861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1412" y="780235"/>
            <a:ext cx="5564188" cy="5010966"/>
          </a:xfrm>
        </p:spPr>
        <p:txBody>
          <a:bodyPr>
            <a:normAutofit/>
          </a:bodyPr>
          <a:lstStyle/>
          <a:p>
            <a:r>
              <a:rPr lang="en-US" sz="3600" dirty="0"/>
              <a:t>Greek vase</a:t>
            </a:r>
          </a:p>
          <a:p>
            <a:endParaRPr lang="en-US" sz="3600" dirty="0"/>
          </a:p>
          <a:p>
            <a:r>
              <a:rPr lang="en-US" sz="3600" dirty="0"/>
              <a:t>Toledo Museum of Art</a:t>
            </a:r>
          </a:p>
          <a:p>
            <a:endParaRPr lang="en-US" sz="3600" dirty="0"/>
          </a:p>
          <a:p>
            <a:r>
              <a:rPr lang="en-US" sz="3600" dirty="0"/>
              <a:t>480 B.C.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3792" y="82624"/>
            <a:ext cx="624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Poseidon Enthroned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940" y="6304146"/>
            <a:ext cx="646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http://www.theoi.com/Gallery/P14.5C.html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1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404729"/>
            <a:ext cx="5352152" cy="471777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2985"/>
            <a:ext cx="9905998" cy="786212"/>
          </a:xfrm>
        </p:spPr>
        <p:txBody>
          <a:bodyPr>
            <a:normAutofit/>
          </a:bodyPr>
          <a:lstStyle/>
          <a:p>
            <a:r>
              <a:rPr lang="en-US" dirty="0"/>
              <a:t>Poseidon &amp; </a:t>
            </a:r>
            <a:r>
              <a:rPr lang="en-US" dirty="0" err="1"/>
              <a:t>amphitrite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47545" y="1520617"/>
            <a:ext cx="4710683" cy="3475453"/>
          </a:xfrm>
        </p:spPr>
        <p:txBody>
          <a:bodyPr>
            <a:noAutofit/>
          </a:bodyPr>
          <a:lstStyle/>
          <a:p>
            <a:r>
              <a:rPr lang="it-IT" sz="3600" dirty="0"/>
              <a:t>Greek Vase</a:t>
            </a:r>
          </a:p>
          <a:p>
            <a:r>
              <a:rPr lang="it-IT" sz="3600" dirty="0"/>
              <a:t>Jatta </a:t>
            </a:r>
            <a:r>
              <a:rPr lang="it-IT" sz="3600" dirty="0"/>
              <a:t>National Archaeological Museum </a:t>
            </a:r>
          </a:p>
          <a:p>
            <a:r>
              <a:rPr lang="it-IT" sz="3600" dirty="0"/>
              <a:t>400 B.C. – 390 B.C.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26080" y="6308036"/>
            <a:ext cx="498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http://www.theoi.com/Gallery/P14.7.html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66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360</TotalTime>
  <Words>446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Circuit</vt:lpstr>
      <vt:lpstr>Poseidon</vt:lpstr>
      <vt:lpstr>http://mythologyfacts.weebly.com/information-about-poseidon.html</vt:lpstr>
      <vt:lpstr>http://mythologyfacts.weebly.com/information-about-poseidon.html</vt:lpstr>
      <vt:lpstr>http://www.theoi.com/Gallery/S2.3.html</vt:lpstr>
      <vt:lpstr>http://www.theoi.com/Gallery/K2.1B.html</vt:lpstr>
      <vt:lpstr>http://www.theoi.com/Gallery/K2.4.html</vt:lpstr>
      <vt:lpstr>http://www.theoi.com/Gallery/Z2.1.html</vt:lpstr>
      <vt:lpstr>PowerPoint Presentation</vt:lpstr>
      <vt:lpstr>Poseidon &amp; amphitrite</vt:lpstr>
      <vt:lpstr>Comparing the images</vt:lpstr>
      <vt:lpstr>Theories of Myth</vt:lpstr>
      <vt:lpstr>Theories of myth</vt:lpstr>
      <vt:lpstr>Discussion Question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Poseidon</dc:title>
  <dc:creator>Austin VanLaningham</dc:creator>
  <cp:lastModifiedBy>Austin VanLaningham</cp:lastModifiedBy>
  <cp:revision>18</cp:revision>
  <dcterms:created xsi:type="dcterms:W3CDTF">2017-02-07T01:50:05Z</dcterms:created>
  <dcterms:modified xsi:type="dcterms:W3CDTF">2017-02-09T01:05:19Z</dcterms:modified>
</cp:coreProperties>
</file>